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24" r:id="rId6"/>
    <p:sldId id="502" r:id="rId7"/>
    <p:sldId id="501" r:id="rId8"/>
    <p:sldId id="505" r:id="rId9"/>
    <p:sldId id="506" r:id="rId10"/>
    <p:sldId id="467" r:id="rId11"/>
    <p:sldId id="464" r:id="rId12"/>
    <p:sldId id="469" r:id="rId13"/>
    <p:sldId id="470" r:id="rId14"/>
    <p:sldId id="503" r:id="rId15"/>
    <p:sldId id="521" r:id="rId16"/>
    <p:sldId id="511" r:id="rId17"/>
    <p:sldId id="515" r:id="rId18"/>
    <p:sldId id="495" r:id="rId19"/>
    <p:sldId id="475" r:id="rId20"/>
    <p:sldId id="476" r:id="rId21"/>
    <p:sldId id="507" r:id="rId22"/>
    <p:sldId id="496" r:id="rId23"/>
    <p:sldId id="499" r:id="rId24"/>
    <p:sldId id="487" r:id="rId25"/>
    <p:sldId id="522" r:id="rId26"/>
    <p:sldId id="516" r:id="rId27"/>
    <p:sldId id="471" r:id="rId28"/>
    <p:sldId id="519" r:id="rId29"/>
    <p:sldId id="488" r:id="rId30"/>
    <p:sldId id="489" r:id="rId31"/>
    <p:sldId id="490" r:id="rId32"/>
    <p:sldId id="492" r:id="rId33"/>
    <p:sldId id="523" r:id="rId34"/>
    <p:sldId id="352" r:id="rId35"/>
    <p:sldId id="51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74" d="100"/>
          <a:sy n="74" d="100"/>
        </p:scale>
        <p:origin x="58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842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softuni.bg/trainings/1686/practical-teamwork-javascript-may-201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s://www.facebook.com/groups/292674664491806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softuni.bg/forum/categories/1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Valentin Kolev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Experience in developing mobile apps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76400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8402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Mostly interested in web development with ASP.NET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Experience in developing mobile games with Unity3D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8423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67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22-May-2017 – 18-Jun-2017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Optional</a:t>
            </a:r>
            <a:r>
              <a:rPr lang="en-US" dirty="0"/>
              <a:t> course with lessons and exercises</a:t>
            </a:r>
          </a:p>
          <a:p>
            <a:pPr lvl="1"/>
            <a:r>
              <a:rPr lang="en-US" dirty="0"/>
              <a:t>Gain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skills </a:t>
            </a:r>
            <a:r>
              <a:rPr lang="en-US" dirty="0"/>
              <a:t>for working in a team</a:t>
            </a:r>
          </a:p>
          <a:p>
            <a:pPr lvl="1"/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live</a:t>
            </a:r>
            <a:r>
              <a:rPr lang="en-US" dirty="0">
                <a:sym typeface="Wingdings" panose="05000000000000000000" pitchFamily="2" charset="2"/>
              </a:rPr>
              <a:t> at </a:t>
            </a:r>
            <a:r>
              <a:rPr lang="en-US" noProof="1">
                <a:sym typeface="Wingdings" panose="05000000000000000000" pitchFamily="2" charset="2"/>
              </a:rPr>
              <a:t>SoftUni</a:t>
            </a:r>
            <a:endParaRPr lang="en-US" noProof="1"/>
          </a:p>
          <a:p>
            <a:r>
              <a:rPr lang="en-US" dirty="0"/>
              <a:t>The course awards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 extra credits</a:t>
            </a:r>
          </a:p>
          <a:p>
            <a:r>
              <a:rPr lang="en-US" dirty="0"/>
              <a:t>View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course details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Teamwork Project</a:t>
            </a:r>
          </a:p>
        </p:txBody>
      </p:sp>
      <p:sp>
        <p:nvSpPr>
          <p:cNvPr id="5" name="Rounded Rectangle 7"/>
          <p:cNvSpPr/>
          <p:nvPr/>
        </p:nvSpPr>
        <p:spPr>
          <a:xfrm>
            <a:off x="1465262" y="5285998"/>
            <a:ext cx="9258300" cy="1114802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https://softuni.bg/trainings/1686/</a:t>
            </a:r>
          </a:p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practical-teamwork-javascript-may-2017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3854" y="1351153"/>
            <a:ext cx="2872558" cy="2992248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5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9519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</a:p>
          <a:p>
            <a:pPr lvl="1"/>
            <a:r>
              <a:rPr lang="en-US" dirty="0"/>
              <a:t>Students who don't participate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be eligible</a:t>
            </a:r>
            <a:r>
              <a:rPr lang="en-US" dirty="0"/>
              <a:t> for the final project</a:t>
            </a:r>
          </a:p>
          <a:p>
            <a:r>
              <a:rPr lang="en-US" dirty="0"/>
              <a:t>Work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of 5 persons</a:t>
            </a:r>
          </a:p>
          <a:p>
            <a:pPr lvl="1"/>
            <a:r>
              <a:rPr lang="en-US" dirty="0"/>
              <a:t>Teammates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randomly</a:t>
            </a:r>
            <a:r>
              <a:rPr lang="en-US" dirty="0"/>
              <a:t> assigned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defense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/>
              <a:t> your exam session</a:t>
            </a:r>
          </a:p>
          <a:p>
            <a:pPr>
              <a:spcBef>
                <a:spcPts val="1800"/>
              </a:spcBef>
            </a:pPr>
            <a:r>
              <a:rPr lang="en-US" dirty="0"/>
              <a:t>Participants will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favored</a:t>
            </a:r>
            <a:r>
              <a:rPr lang="en-US" dirty="0"/>
              <a:t>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Career Center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Details</a:t>
            </a:r>
          </a:p>
        </p:txBody>
      </p:sp>
      <p:pic>
        <p:nvPicPr>
          <p:cNvPr id="7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3854" y="1351153"/>
            <a:ext cx="2872558" cy="2992248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Lecturers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5406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313845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Director @ 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a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Lecturers (2)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5326" y="1582563"/>
            <a:ext cx="2800610" cy="293087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52660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fb.com/groups/292674664491806/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templating,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58203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workshop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22-May-2017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18-Jun-2017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37076" y="2876043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24-Jul-2017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20-Aug-2017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28789" y="2876046"/>
            <a:ext cx="276562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19-Jun-2017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23-Jul-2017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3378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06407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441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40313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250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3194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864008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97921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4216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3741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1635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591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8016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921615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22688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36811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516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97382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Summer Break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</a:rPr>
              <a:t>2 weeks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22-May-2017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19-Jun-2017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58740" y="150489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24-Jul-2017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20-Aug-2016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4-Sep-2017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95361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Dates TBA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9532145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22688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" grpId="0"/>
      <p:bldP spid="48" grpId="0"/>
      <p:bldP spid="49" grpId="0"/>
      <p:bldP spid="50" grpId="0"/>
      <p:bldP spid="32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</a:t>
            </a:r>
          </a:p>
          <a:p>
            <a:r>
              <a:rPr lang="en-US" dirty="0"/>
              <a:t>Web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1114</Words>
  <Application>Microsoft Office PowerPoint</Application>
  <PresentationFormat>Custom</PresentationFormat>
  <Paragraphs>282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Trainers Team (4)</vt:lpstr>
      <vt:lpstr>JavaScript Fundamentals</vt:lpstr>
      <vt:lpstr>Training Duration and Schedule</vt:lpstr>
      <vt:lpstr>Why English?</vt:lpstr>
      <vt:lpstr>Your RFID Chip</vt:lpstr>
      <vt:lpstr>JavaScript Fundamentals</vt:lpstr>
      <vt:lpstr>Scoring System for the Course</vt:lpstr>
      <vt:lpstr>Homework Assignments &amp; Exercises</vt:lpstr>
      <vt:lpstr>Practical Teamwork Project</vt:lpstr>
      <vt:lpstr>Teamwork Details</vt:lpstr>
      <vt:lpstr>Guest Lecturers</vt:lpstr>
      <vt:lpstr>Guest Lecturers (2)</vt:lpstr>
      <vt:lpstr>Resources</vt:lpstr>
      <vt:lpstr>Course Web Site, Forum and FB Group</vt:lpstr>
      <vt:lpstr>The Programming Basics Slides and Videos</vt:lpstr>
      <vt:lpstr>Recommended Software</vt:lpstr>
      <vt:lpstr>JavaScript Fundamentals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78</cp:revision>
  <dcterms:created xsi:type="dcterms:W3CDTF">2014-01-02T17:00:34Z</dcterms:created>
  <dcterms:modified xsi:type="dcterms:W3CDTF">2017-05-22T09:26:45Z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